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/>
    <p:restoredTop sz="94670"/>
  </p:normalViewPr>
  <p:slideViewPr>
    <p:cSldViewPr snapToGrid="0">
      <p:cViewPr varScale="1">
        <p:scale>
          <a:sx n="61" d="100"/>
          <a:sy n="61" d="100"/>
        </p:scale>
        <p:origin x="2248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306C-60C3-F048-85F8-C553FC3BEBFD}" type="datetimeFigureOut">
              <a:rPr lang="en-BR" smtClean="0"/>
              <a:t>20/07/25</a:t>
            </a:fld>
            <a:endParaRPr lang="en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299D6-601E-4846-8EEF-818B27AAE5A8}" type="slidenum">
              <a:rPr lang="en-BR" smtClean="0"/>
              <a:t>‹#›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1885871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306C-60C3-F048-85F8-C553FC3BEBFD}" type="datetimeFigureOut">
              <a:rPr lang="en-BR" smtClean="0"/>
              <a:t>20/07/25</a:t>
            </a:fld>
            <a:endParaRPr lang="en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299D6-601E-4846-8EEF-818B27AAE5A8}" type="slidenum">
              <a:rPr lang="en-BR" smtClean="0"/>
              <a:t>‹#›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2232464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306C-60C3-F048-85F8-C553FC3BEBFD}" type="datetimeFigureOut">
              <a:rPr lang="en-BR" smtClean="0"/>
              <a:t>20/07/25</a:t>
            </a:fld>
            <a:endParaRPr lang="en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299D6-601E-4846-8EEF-818B27AAE5A8}" type="slidenum">
              <a:rPr lang="en-BR" smtClean="0"/>
              <a:t>‹#›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2041671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306C-60C3-F048-85F8-C553FC3BEBFD}" type="datetimeFigureOut">
              <a:rPr lang="en-BR" smtClean="0"/>
              <a:t>20/07/25</a:t>
            </a:fld>
            <a:endParaRPr lang="en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299D6-601E-4846-8EEF-818B27AAE5A8}" type="slidenum">
              <a:rPr lang="en-BR" smtClean="0"/>
              <a:t>‹#›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2836108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306C-60C3-F048-85F8-C553FC3BEBFD}" type="datetimeFigureOut">
              <a:rPr lang="en-BR" smtClean="0"/>
              <a:t>20/07/25</a:t>
            </a:fld>
            <a:endParaRPr lang="en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299D6-601E-4846-8EEF-818B27AAE5A8}" type="slidenum">
              <a:rPr lang="en-BR" smtClean="0"/>
              <a:t>‹#›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4179214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306C-60C3-F048-85F8-C553FC3BEBFD}" type="datetimeFigureOut">
              <a:rPr lang="en-BR" smtClean="0"/>
              <a:t>20/07/25</a:t>
            </a:fld>
            <a:endParaRPr lang="en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299D6-601E-4846-8EEF-818B27AAE5A8}" type="slidenum">
              <a:rPr lang="en-BR" smtClean="0"/>
              <a:t>‹#›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163916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306C-60C3-F048-85F8-C553FC3BEBFD}" type="datetimeFigureOut">
              <a:rPr lang="en-BR" smtClean="0"/>
              <a:t>20/07/25</a:t>
            </a:fld>
            <a:endParaRPr lang="en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299D6-601E-4846-8EEF-818B27AAE5A8}" type="slidenum">
              <a:rPr lang="en-BR" smtClean="0"/>
              <a:t>‹#›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2285242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306C-60C3-F048-85F8-C553FC3BEBFD}" type="datetimeFigureOut">
              <a:rPr lang="en-BR" smtClean="0"/>
              <a:t>20/07/25</a:t>
            </a:fld>
            <a:endParaRPr lang="en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299D6-601E-4846-8EEF-818B27AAE5A8}" type="slidenum">
              <a:rPr lang="en-BR" smtClean="0"/>
              <a:t>‹#›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2561216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306C-60C3-F048-85F8-C553FC3BEBFD}" type="datetimeFigureOut">
              <a:rPr lang="en-BR" smtClean="0"/>
              <a:t>20/07/25</a:t>
            </a:fld>
            <a:endParaRPr lang="en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299D6-601E-4846-8EEF-818B27AAE5A8}" type="slidenum">
              <a:rPr lang="en-BR" smtClean="0"/>
              <a:t>‹#›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3657735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306C-60C3-F048-85F8-C553FC3BEBFD}" type="datetimeFigureOut">
              <a:rPr lang="en-BR" smtClean="0"/>
              <a:t>20/07/25</a:t>
            </a:fld>
            <a:endParaRPr lang="en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299D6-601E-4846-8EEF-818B27AAE5A8}" type="slidenum">
              <a:rPr lang="en-BR" smtClean="0"/>
              <a:t>‹#›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3446674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306C-60C3-F048-85F8-C553FC3BEBFD}" type="datetimeFigureOut">
              <a:rPr lang="en-BR" smtClean="0"/>
              <a:t>20/07/25</a:t>
            </a:fld>
            <a:endParaRPr lang="en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299D6-601E-4846-8EEF-818B27AAE5A8}" type="slidenum">
              <a:rPr lang="en-BR" smtClean="0"/>
              <a:t>‹#›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2967514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80306C-60C3-F048-85F8-C553FC3BEBFD}" type="datetimeFigureOut">
              <a:rPr lang="en-BR" smtClean="0"/>
              <a:t>20/07/25</a:t>
            </a:fld>
            <a:endParaRPr lang="en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65299D6-601E-4846-8EEF-818B27AAE5A8}" type="slidenum">
              <a:rPr lang="en-BR" smtClean="0"/>
              <a:t>‹#›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3778809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648374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Plinio Vasconcelos</dc:creator>
  <cp:lastModifiedBy>Plinio Vasconcelos</cp:lastModifiedBy>
  <cp:revision>1</cp:revision>
  <dcterms:created xsi:type="dcterms:W3CDTF">2025-07-20T15:34:57Z</dcterms:created>
  <dcterms:modified xsi:type="dcterms:W3CDTF">2025-07-20T15:36:52Z</dcterms:modified>
</cp:coreProperties>
</file>