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56" r:id="rId4"/>
    <p:sldId id="262" r:id="rId5"/>
    <p:sldId id="263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54FF1-7E50-971A-DF08-3FB16E8CC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58C45D-75BF-AFE8-4E54-779D8A572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22FA41-86A1-49FB-6482-2B5529247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723F76-95E7-AB40-EFFB-0008D70E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21E6C1-7BB2-D3E7-93E7-10F37F2B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05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DE03D8-B035-9CA1-1D91-7C98935E3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C98F5B-940A-2E55-B7F0-83730DD5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6FD862-DD54-3B01-B83F-4C60013CB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2883E5-5586-B54E-0E4F-6BFC4F7E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3E454B-2621-EDA1-261C-4A6C90A40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6083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727A31-DC33-08AF-02BB-9CB043C12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D7D675-8C6F-755D-CFF9-624EDC84A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B20EAF-B743-9AD3-799C-429E66E8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D7A4DC-32C2-FC40-500B-5ABDB857C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C89568-E102-DA32-BACF-0B5FF11B1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61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D0260-7C90-1CFD-9696-D33423468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A0FD85-73E5-778A-BDE6-8CCCB1BB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818312-AF9A-4C76-1738-73577A5D2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C893A2-9AE5-568F-D9B0-CD4B6F2B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E13429-AD42-5C80-EEAE-102AE3E7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84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01E1A-22A3-2EDC-796A-F53B8BB0C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75A5-D0CC-F6BD-83DD-A52C7C64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B53790-63DD-E52F-2C1D-1989C7C2C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8B94C3-8B4E-7875-412A-C208FC4B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2FB223-BDB9-CBC8-C75A-268C9810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0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FD5A-ED42-7BC5-B822-05344784C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43E300-D0D1-4282-2018-485623F7D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9825ACA-D72A-DDEF-4772-ECF78E7F6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A72B3-9F1E-2D05-F5AC-BEC1192F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0EE549-8555-24AD-AE1E-C34429F8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5F172-94DC-AECA-488A-437E0D14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8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DC88C-61A8-42EC-D52A-FF7650AC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E52B4B-7D5B-E5EC-2414-020087A1A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E40206C-6816-99EE-AEE2-F2E025BA7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CB4F7A-49EE-DFFB-D350-C5440A050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7FE61A-261E-8E79-EDFC-5FD968BF92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284248-676D-BEBB-3633-E024849B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95D1A28-F71B-5C58-F7F4-002176A1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921526-5FF8-BFAA-A3BE-CD591E85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18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3BB6C3-50A0-3BDC-3A93-13B6103F9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7C0171-C99F-D653-26B8-C6527D4C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C726110-51E3-07A4-4666-D1523DFC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70A90C3-6515-1DBC-BE8F-5927A7E9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65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96657D5-EC11-7407-AB03-843C2FB46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3390BBB-6BE8-C9A2-E282-DC7E7B65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9F6BCD-FAE6-DB15-932E-0581E6F1B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69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64DE4-5876-08A9-EBB9-504B585C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787739-520E-B82F-BE1A-B2F55C4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E4DC29-98D8-3944-DB28-687929007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39A11F-EEEB-CFEB-BE70-7453713F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AB6709-4FA1-EC8D-1DE5-CF1A19E8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D9347E-A685-9380-C7FF-8E0D5531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09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90618-A75B-13F8-592D-D73E992C5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8A7321-94C6-F906-34C3-B3548D396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E3D46F-24A8-DDE7-F99C-0B586C87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E6A3E2-0FD9-4FCE-1B51-B58F723A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D39E29-5160-44DD-7C5B-FACC8BF26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79AB4D-0F81-09CB-6121-A32F8FF4E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31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6DD0B6B-11EE-5EA5-9713-8939BDAA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F2F204-9E2E-9256-59DD-1F2699057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24BB7C-36CF-8F60-668E-6224B23EB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28A5A-ADFD-FB4E-985B-39C4BD3E5C31}" type="datetimeFigureOut">
              <a:rPr lang="pt-BR" smtClean="0"/>
              <a:t>07/05/2025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4E91BF-C8C7-4A1D-2251-C3082190A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BA6549-8474-FC68-E40D-BB005CF6F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85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53AD8-94F4-0A0C-8CA9-7B7AB826C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444" y="4779963"/>
            <a:ext cx="7377112" cy="1325563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Insira o Tema de Sua Aula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1F1D054-D6D4-4A02-C8E1-BC54D653B3E3}"/>
              </a:ext>
            </a:extLst>
          </p:cNvPr>
          <p:cNvSpPr txBox="1"/>
          <p:nvPr/>
        </p:nvSpPr>
        <p:spPr>
          <a:xfrm>
            <a:off x="1371601" y="4722811"/>
            <a:ext cx="9344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DIGITE O TÍTULO DE SUA AULA</a:t>
            </a:r>
          </a:p>
          <a:p>
            <a:pPr algn="ctr"/>
            <a:endParaRPr lang="pt-BR" sz="3200" dirty="0"/>
          </a:p>
          <a:p>
            <a:pPr algn="ctr"/>
            <a:r>
              <a:rPr lang="pt-BR" sz="3200" dirty="0"/>
              <a:t>SUAS CREDENCIAIS</a:t>
            </a:r>
          </a:p>
        </p:txBody>
      </p:sp>
    </p:spTree>
    <p:extLst>
      <p:ext uri="{BB962C8B-B14F-4D97-AF65-F5344CB8AC3E}">
        <p14:creationId xmlns:p14="http://schemas.microsoft.com/office/powerpoint/2010/main" val="167395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D93CC1-F234-B903-9E23-F576FE46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C83F43-2AC8-AAA5-83BE-5C922CFC8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41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ED0A6-19CF-DB39-8267-A572FD4A05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D7D96E-46A6-DFBB-C434-618A9F9DA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39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4C2BA-F33D-4DA8-2817-EC4B18C9A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3BB5F-90EF-9A48-578A-2765EE89B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848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8EA71-F47C-B87D-E914-384FEB502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9577FF-EE18-3134-169A-79865189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958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</Words>
  <Application>Microsoft Macintosh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Insira o Tema de Sua Aula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Naira Melo</dc:creator>
  <cp:lastModifiedBy>Naira Melo</cp:lastModifiedBy>
  <cp:revision>9</cp:revision>
  <dcterms:created xsi:type="dcterms:W3CDTF">2024-09-10T02:16:48Z</dcterms:created>
  <dcterms:modified xsi:type="dcterms:W3CDTF">2025-05-07T18:45:50Z</dcterms:modified>
</cp:coreProperties>
</file>