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0"/>
  </p:normalViewPr>
  <p:slideViewPr>
    <p:cSldViewPr snapToGrid="0">
      <p:cViewPr varScale="1">
        <p:scale>
          <a:sx n="69" d="100"/>
          <a:sy n="69" d="100"/>
        </p:scale>
        <p:origin x="2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8958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308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080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26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4060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9335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2807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575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0015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4721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5788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4A10B-9E20-0449-81FD-4D152489AF99}" type="datetimeFigureOut">
              <a:rPr lang="en-BR" smtClean="0"/>
              <a:t>28/07/25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27BD6-5393-2947-81A7-694EFDCD685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998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924CF-D742-40B3-0768-D50A223E7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49D20-8643-ACFE-B24E-333670E56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80" y="722702"/>
            <a:ext cx="8827001" cy="89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d&#10;&#10;AI-generated content may be incorrect.">
            <a:extLst>
              <a:ext uri="{FF2B5EF4-FFF2-40B4-BE49-F238E27FC236}">
                <a16:creationId xmlns:a16="http://schemas.microsoft.com/office/drawing/2014/main" id="{0DD886B4-1CED-ADF1-AD34-DDBA40DFB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5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Plinio Vasconcelos</dc:creator>
  <cp:lastModifiedBy>Plinio Vasconcelos</cp:lastModifiedBy>
  <cp:revision>2</cp:revision>
  <dcterms:created xsi:type="dcterms:W3CDTF">2025-07-28T15:11:33Z</dcterms:created>
  <dcterms:modified xsi:type="dcterms:W3CDTF">2025-07-28T15:37:05Z</dcterms:modified>
</cp:coreProperties>
</file>